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66" r:id="rId6"/>
    <p:sldId id="271" r:id="rId7"/>
  </p:sldIdLst>
  <p:sldSz cx="9144000" cy="6858000" type="screen4x3"/>
  <p:notesSz cx="6805613" cy="9944100"/>
  <p:custDataLst>
    <p:tags r:id="rId10"/>
  </p:custDataLst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B351"/>
    <a:srgbClr val="3E7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6856" autoAdjust="0"/>
  </p:normalViewPr>
  <p:slideViewPr>
    <p:cSldViewPr snapToGrid="0" snapToObjects="1">
      <p:cViewPr varScale="1">
        <p:scale>
          <a:sx n="55" d="100"/>
          <a:sy n="55" d="100"/>
        </p:scale>
        <p:origin x="160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31635-8990-4959-8F25-5CA7B05B1FCF}" type="doc">
      <dgm:prSet loTypeId="urn:microsoft.com/office/officeart/2005/8/layout/matrix2" loCatId="matrix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nl-NL"/>
        </a:p>
      </dgm:t>
    </dgm:pt>
    <dgm:pt modelId="{4144DAA5-6383-4997-816A-25EBFF6D902B}">
      <dgm:prSet/>
      <dgm:spPr>
        <a:solidFill>
          <a:srgbClr val="64B351"/>
        </a:solidFill>
      </dgm:spPr>
      <dgm:t>
        <a:bodyPr/>
        <a:lstStyle/>
        <a:p>
          <a:r>
            <a:rPr lang="nl-NL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3. Verstedelijking groene omgeving</a:t>
          </a:r>
          <a:endParaRPr lang="nl-NL" dirty="0"/>
        </a:p>
      </dgm:t>
    </dgm:pt>
    <dgm:pt modelId="{1E690915-76E3-407E-A539-3F4F4EF79CFB}" type="parTrans" cxnId="{04B5F824-D8EF-4186-B893-F4EB931F89B2}">
      <dgm:prSet/>
      <dgm:spPr/>
      <dgm:t>
        <a:bodyPr/>
        <a:lstStyle/>
        <a:p>
          <a:endParaRPr lang="nl-NL"/>
        </a:p>
      </dgm:t>
    </dgm:pt>
    <dgm:pt modelId="{3BBE61BA-5AB7-4445-9ABE-B60A20FFE7E2}" type="sibTrans" cxnId="{04B5F824-D8EF-4186-B893-F4EB931F89B2}">
      <dgm:prSet/>
      <dgm:spPr/>
      <dgm:t>
        <a:bodyPr/>
        <a:lstStyle/>
        <a:p>
          <a:endParaRPr lang="nl-NL"/>
        </a:p>
      </dgm:t>
    </dgm:pt>
    <dgm:pt modelId="{6199A48B-A4CC-4396-BADF-7DFD47646C66}">
      <dgm:prSet phldrT="[Tekst]"/>
      <dgm:spPr>
        <a:xfrm>
          <a:off x="1351026" y="1712214"/>
          <a:ext cx="1280160" cy="1280160"/>
        </a:xfrm>
        <a:solidFill>
          <a:srgbClr val="3E723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2. </a:t>
          </a:r>
          <a:r>
            <a:rPr lang="en-US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Tussen</a:t>
          </a:r>
          <a:r>
            <a:rPr lang="en-U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productie</a:t>
          </a:r>
          <a:r>
            <a:rPr lang="en-US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en </a:t>
          </a:r>
          <a:r>
            <a:rPr lang="en-US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verkoop</a:t>
          </a:r>
          <a:endParaRPr lang="nl-N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195DC89-0A6D-422C-99EE-7479DC2CE03D}" type="sibTrans" cxnId="{A80B2C45-400E-4C46-A258-2D4D8AF11602}">
      <dgm:prSet/>
      <dgm:spPr/>
      <dgm:t>
        <a:bodyPr/>
        <a:lstStyle/>
        <a:p>
          <a:endParaRPr lang="nl-NL"/>
        </a:p>
      </dgm:t>
    </dgm:pt>
    <dgm:pt modelId="{9BA705B1-6365-4E15-9BC3-2087E2762E7F}" type="parTrans" cxnId="{A80B2C45-400E-4C46-A258-2D4D8AF11602}">
      <dgm:prSet/>
      <dgm:spPr/>
      <dgm:t>
        <a:bodyPr/>
        <a:lstStyle/>
        <a:p>
          <a:endParaRPr lang="nl-NL"/>
        </a:p>
      </dgm:t>
    </dgm:pt>
    <dgm:pt modelId="{2A405D9C-6FE8-4BC1-AA45-4A4ABDF8665F}" type="pres">
      <dgm:prSet presAssocID="{B7F31635-8990-4959-8F25-5CA7B05B1FC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4A4C86E-3A3E-4047-81BF-FFCCBB57A9A2}" type="pres">
      <dgm:prSet presAssocID="{B7F31635-8990-4959-8F25-5CA7B05B1FCF}" presName="axisShape" presStyleLbl="bgShp" presStyleIdx="0" presStyleCnt="1" custLinFactNeighborX="-9899" custLinFactNeighborY="2275"/>
      <dgm:spPr>
        <a:xfrm>
          <a:off x="1143000" y="0"/>
          <a:ext cx="3200400" cy="32004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bg1"/>
        </a:solidFill>
        <a:ln>
          <a:noFill/>
        </a:ln>
        <a:effectLst/>
      </dgm:spPr>
    </dgm:pt>
    <dgm:pt modelId="{133F642A-AB1F-4E41-80D7-89FA346029E9}" type="pres">
      <dgm:prSet presAssocID="{B7F31635-8990-4959-8F25-5CA7B05B1FCF}" presName="rect1" presStyleLbl="node1" presStyleIdx="0" presStyleCnt="4" custLinFactNeighborX="-18701" custLinFactNeighborY="2389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nl-NL"/>
        </a:p>
      </dgm:t>
    </dgm:pt>
    <dgm:pt modelId="{6B0C45F3-157D-4EC3-B0EC-B6766B37003C}" type="pres">
      <dgm:prSet presAssocID="{B7F31635-8990-4959-8F25-5CA7B05B1FCF}" presName="rect2" presStyleLbl="node1" presStyleIdx="1" presStyleCnt="4" custLinFactX="-36375" custLinFactY="43784" custLinFactNeighborX="-100000" custLinFactNeighborY="100000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nl-NL"/>
        </a:p>
      </dgm:t>
    </dgm:pt>
    <dgm:pt modelId="{BABAE168-9DEA-491B-8EDC-D5D70A90AEEE}" type="pres">
      <dgm:prSet presAssocID="{B7F31635-8990-4959-8F25-5CA7B05B1FCF}" presName="rect3" presStyleLbl="node1" presStyleIdx="2" presStyleCnt="4" custLinFactX="322" custLinFactNeighborX="100000" custLinFactNeighborY="33331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  <a:solidFill>
          <a:schemeClr val="bg1"/>
        </a:solidFill>
      </dgm:spPr>
      <dgm:t>
        <a:bodyPr/>
        <a:lstStyle/>
        <a:p>
          <a:endParaRPr lang="nl-NL"/>
        </a:p>
      </dgm:t>
    </dgm:pt>
    <dgm:pt modelId="{C7A5EC26-897C-4B36-8850-3799BAACA856}" type="pres">
      <dgm:prSet presAssocID="{B7F31635-8990-4959-8F25-5CA7B05B1FCF}" presName="rect4" presStyleLbl="node1" presStyleIdx="3" presStyleCnt="4" custLinFactNeighborX="-3479" custLinFactNeighborY="50188">
        <dgm:presLayoutVars>
          <dgm:chMax val="0"/>
          <dgm:chPref val="0"/>
          <dgm:bulletEnabled val="1"/>
        </dgm:presLayoutVars>
      </dgm:prSet>
      <dgm:spPr>
        <a:prstGeom prst="roundRect">
          <a:avLst/>
        </a:prstGeom>
        <a:solidFill>
          <a:schemeClr val="bg1"/>
        </a:solidFill>
      </dgm:spPr>
      <dgm:t>
        <a:bodyPr/>
        <a:lstStyle/>
        <a:p>
          <a:endParaRPr lang="nl-NL"/>
        </a:p>
      </dgm:t>
    </dgm:pt>
  </dgm:ptLst>
  <dgm:cxnLst>
    <dgm:cxn modelId="{A80B2C45-400E-4C46-A258-2D4D8AF11602}" srcId="{B7F31635-8990-4959-8F25-5CA7B05B1FCF}" destId="{6199A48B-A4CC-4396-BADF-7DFD47646C66}" srcOrd="0" destOrd="0" parTransId="{9BA705B1-6365-4E15-9BC3-2087E2762E7F}" sibTransId="{C195DC89-0A6D-422C-99EE-7479DC2CE03D}"/>
    <dgm:cxn modelId="{04B5F824-D8EF-4186-B893-F4EB931F89B2}" srcId="{B7F31635-8990-4959-8F25-5CA7B05B1FCF}" destId="{4144DAA5-6383-4997-816A-25EBFF6D902B}" srcOrd="1" destOrd="0" parTransId="{1E690915-76E3-407E-A539-3F4F4EF79CFB}" sibTransId="{3BBE61BA-5AB7-4445-9ABE-B60A20FFE7E2}"/>
    <dgm:cxn modelId="{D27DD8E1-A83C-4150-909B-2E2670B1405A}" type="presOf" srcId="{6199A48B-A4CC-4396-BADF-7DFD47646C66}" destId="{133F642A-AB1F-4E41-80D7-89FA346029E9}" srcOrd="0" destOrd="0" presId="urn:microsoft.com/office/officeart/2005/8/layout/matrix2"/>
    <dgm:cxn modelId="{554D67E4-FDFA-4270-9127-EAE5FF0AF9CD}" type="presOf" srcId="{4144DAA5-6383-4997-816A-25EBFF6D902B}" destId="{6B0C45F3-157D-4EC3-B0EC-B6766B37003C}" srcOrd="0" destOrd="0" presId="urn:microsoft.com/office/officeart/2005/8/layout/matrix2"/>
    <dgm:cxn modelId="{C511E449-E6D5-42EA-9C9F-ADF58E7641CA}" type="presOf" srcId="{B7F31635-8990-4959-8F25-5CA7B05B1FCF}" destId="{2A405D9C-6FE8-4BC1-AA45-4A4ABDF8665F}" srcOrd="0" destOrd="0" presId="urn:microsoft.com/office/officeart/2005/8/layout/matrix2"/>
    <dgm:cxn modelId="{575213F8-6B04-4FDA-A726-F0D40E1BC9B2}" type="presParOf" srcId="{2A405D9C-6FE8-4BC1-AA45-4A4ABDF8665F}" destId="{D4A4C86E-3A3E-4047-81BF-FFCCBB57A9A2}" srcOrd="0" destOrd="0" presId="urn:microsoft.com/office/officeart/2005/8/layout/matrix2"/>
    <dgm:cxn modelId="{AA2FD1FA-CDB1-4D68-B4DF-DF1EF18C1078}" type="presParOf" srcId="{2A405D9C-6FE8-4BC1-AA45-4A4ABDF8665F}" destId="{133F642A-AB1F-4E41-80D7-89FA346029E9}" srcOrd="1" destOrd="0" presId="urn:microsoft.com/office/officeart/2005/8/layout/matrix2"/>
    <dgm:cxn modelId="{13EEB204-AD1B-4D0F-82E8-040449CAD560}" type="presParOf" srcId="{2A405D9C-6FE8-4BC1-AA45-4A4ABDF8665F}" destId="{6B0C45F3-157D-4EC3-B0EC-B6766B37003C}" srcOrd="2" destOrd="0" presId="urn:microsoft.com/office/officeart/2005/8/layout/matrix2"/>
    <dgm:cxn modelId="{5058E35F-A720-4ABE-88FA-B681C88BF50C}" type="presParOf" srcId="{2A405D9C-6FE8-4BC1-AA45-4A4ABDF8665F}" destId="{BABAE168-9DEA-491B-8EDC-D5D70A90AEEE}" srcOrd="3" destOrd="0" presId="urn:microsoft.com/office/officeart/2005/8/layout/matrix2"/>
    <dgm:cxn modelId="{F872DCC6-AA17-45B9-A2F7-04EF65597CD7}" type="presParOf" srcId="{2A405D9C-6FE8-4BC1-AA45-4A4ABDF8665F}" destId="{C7A5EC26-897C-4B36-8850-3799BAACA856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A4C86E-3A3E-4047-81BF-FFCCBB57A9A2}">
      <dsp:nvSpPr>
        <dsp:cNvPr id="0" name=""/>
        <dsp:cNvSpPr/>
      </dsp:nvSpPr>
      <dsp:spPr>
        <a:xfrm>
          <a:off x="551459" y="0"/>
          <a:ext cx="5085434" cy="508543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F642A-AB1F-4E41-80D7-89FA346029E9}">
      <dsp:nvSpPr>
        <dsp:cNvPr id="0" name=""/>
        <dsp:cNvSpPr/>
      </dsp:nvSpPr>
      <dsp:spPr>
        <a:xfrm>
          <a:off x="1005009" y="379149"/>
          <a:ext cx="2034174" cy="2034174"/>
        </a:xfrm>
        <a:prstGeom prst="roundRect">
          <a:avLst/>
        </a:prstGeom>
        <a:solidFill>
          <a:srgbClr val="3E723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2. </a:t>
          </a:r>
          <a:r>
            <a:rPr lang="en-US" sz="2200" kern="1200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Tussen</a:t>
          </a:r>
          <a:r>
            <a:rPr lang="en-US" sz="2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productie</a:t>
          </a:r>
          <a:r>
            <a:rPr lang="en-US" sz="2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en </a:t>
          </a:r>
          <a:r>
            <a:rPr lang="en-US" sz="2200" kern="1200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verkoop</a:t>
          </a:r>
          <a:endParaRPr lang="nl-NL" sz="2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104309" y="478449"/>
        <a:ext cx="1835574" cy="1835574"/>
      </dsp:txXfrm>
    </dsp:sp>
    <dsp:sp modelId="{6B0C45F3-157D-4EC3-B0EC-B6766B37003C}">
      <dsp:nvSpPr>
        <dsp:cNvPr id="0" name=""/>
        <dsp:cNvSpPr/>
      </dsp:nvSpPr>
      <dsp:spPr>
        <a:xfrm>
          <a:off x="1001469" y="3051260"/>
          <a:ext cx="2034174" cy="2034174"/>
        </a:xfrm>
        <a:prstGeom prst="roundRect">
          <a:avLst/>
        </a:prstGeom>
        <a:solidFill>
          <a:srgbClr val="64B35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3. Verstedelijking groene omgeving</a:t>
          </a:r>
          <a:endParaRPr lang="nl-NL" sz="2200" kern="1200" dirty="0"/>
        </a:p>
      </dsp:txBody>
      <dsp:txXfrm>
        <a:off x="1100769" y="3150560"/>
        <a:ext cx="1835574" cy="1835574"/>
      </dsp:txXfrm>
    </dsp:sp>
    <dsp:sp modelId="{BABAE168-9DEA-491B-8EDC-D5D70A90AEEE}">
      <dsp:nvSpPr>
        <dsp:cNvPr id="0" name=""/>
        <dsp:cNvSpPr/>
      </dsp:nvSpPr>
      <dsp:spPr>
        <a:xfrm>
          <a:off x="3426144" y="3051261"/>
          <a:ext cx="2034174" cy="203417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5EC26-897C-4B36-8850-3799BAACA856}">
      <dsp:nvSpPr>
        <dsp:cNvPr id="0" name=""/>
        <dsp:cNvSpPr/>
      </dsp:nvSpPr>
      <dsp:spPr>
        <a:xfrm>
          <a:off x="3704805" y="3051261"/>
          <a:ext cx="2034174" cy="203417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F6E73-A610-473F-8D5D-6B84EC884A7C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B5E26-A4CA-4A1B-8E36-6530285876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9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5B2CE-D9C2-4E82-A689-95C1A10B1E08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12DED-32C5-4B6F-A3AA-EB5ED4F5E7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2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751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12DED-32C5-4B6F-A3AA-EB5ED4F5E7F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71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4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38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81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47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25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4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0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34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42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23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577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761E2-477A-BD44-BEEA-C94E516079E9}" type="datetimeFigureOut">
              <a:rPr lang="nl-NL" smtClean="0"/>
              <a:t>7-7-2016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ED98-3320-3C43-9A00-6C0B35720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7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8942"/>
            <a:ext cx="8229600" cy="1143000"/>
          </a:xfrm>
        </p:spPr>
        <p:txBody>
          <a:bodyPr/>
          <a:lstStyle/>
          <a:p>
            <a:r>
              <a:rPr lang="nl-NL" dirty="0"/>
              <a:t>Kwadrant </a:t>
            </a:r>
            <a:r>
              <a:rPr lang="nl-NL" dirty="0" err="1"/>
              <a:t>Profielvak</a:t>
            </a:r>
            <a:endParaRPr lang="nl-NL" dirty="0"/>
          </a:p>
        </p:txBody>
      </p:sp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000" cy="6885000"/>
            <a:chOff x="0" y="0"/>
            <a:chExt cx="9180000" cy="6885000"/>
          </a:xfrm>
        </p:grpSpPr>
        <p:pic>
          <p:nvPicPr>
            <p:cNvPr id="4" name="Afbeelding 3" descr="CC-PPT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80000" cy="6885000"/>
            </a:xfrm>
            <a:prstGeom prst="rect">
              <a:avLst/>
            </a:prstGeom>
          </p:spPr>
        </p:pic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300" y="914571"/>
              <a:ext cx="3447401" cy="2585551"/>
            </a:xfrm>
            <a:prstGeom prst="rect">
              <a:avLst/>
            </a:prstGeom>
          </p:spPr>
        </p:pic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8299" y="3582010"/>
              <a:ext cx="3447402" cy="2585552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1064540" y="2022594"/>
            <a:ext cx="155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Landelijke</a:t>
            </a:r>
            <a:r>
              <a:rPr lang="en-US" dirty="0" smtClean="0"/>
              <a:t> </a:t>
            </a:r>
            <a:r>
              <a:rPr lang="en-US" dirty="0" err="1" smtClean="0"/>
              <a:t>lijn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1064540" y="4504902"/>
            <a:ext cx="155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Stedelijke</a:t>
            </a:r>
            <a:r>
              <a:rPr lang="en-US" dirty="0" smtClean="0"/>
              <a:t> </a:t>
            </a:r>
            <a:r>
              <a:rPr lang="en-US" dirty="0" err="1" smtClean="0"/>
              <a:t>lijn</a:t>
            </a:r>
            <a:endParaRPr lang="nl-NL" dirty="0"/>
          </a:p>
        </p:txBody>
      </p:sp>
      <p:cxnSp>
        <p:nvCxnSpPr>
          <p:cNvPr id="42" name="Rechte verbindingslijn met pijl 41"/>
          <p:cNvCxnSpPr/>
          <p:nvPr/>
        </p:nvCxnSpPr>
        <p:spPr>
          <a:xfrm>
            <a:off x="1094153" y="2537598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>
            <a:off x="1094153" y="5037413"/>
            <a:ext cx="1526232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7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CC-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0" y="6228436"/>
            <a:ext cx="9180000" cy="972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/>
            </a:r>
            <a:br>
              <a:rPr lang="en-US" dirty="0"/>
            </a:br>
            <a:r>
              <a:rPr lang="en-US" dirty="0"/>
              <a:t>Twee </a:t>
            </a:r>
            <a:r>
              <a:rPr lang="en-US" dirty="0" err="1"/>
              <a:t>leerlijnen</a:t>
            </a:r>
            <a:r>
              <a:rPr lang="en-US" dirty="0"/>
              <a:t> GL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88731"/>
              </p:ext>
            </p:extLst>
          </p:nvPr>
        </p:nvGraphicFramePr>
        <p:xfrm>
          <a:off x="5205179" y="4244960"/>
          <a:ext cx="368821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8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Stedelijke keuzevakken</a:t>
                      </a:r>
                    </a:p>
                  </a:txBody>
                  <a:tcPr>
                    <a:solidFill>
                      <a:srgbClr val="64B3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Groene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vormgeving</a:t>
                      </a:r>
                      <a:r>
                        <a:rPr lang="en-US" dirty="0"/>
                        <a:t> en </a:t>
                      </a:r>
                      <a:r>
                        <a:rPr lang="en-US" dirty="0" err="1"/>
                        <a:t>verkoop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Werk</a:t>
                      </a:r>
                      <a:r>
                        <a:rPr lang="en-US" dirty="0"/>
                        <a:t> in </a:t>
                      </a:r>
                      <a:r>
                        <a:rPr lang="en-US" dirty="0" err="1"/>
                        <a:t>tuin</a:t>
                      </a:r>
                      <a:r>
                        <a:rPr lang="en-US" dirty="0"/>
                        <a:t> en </a:t>
                      </a:r>
                      <a:r>
                        <a:rPr lang="en-US" dirty="0" err="1"/>
                        <a:t>landschap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Marketing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441972"/>
              </p:ext>
            </p:extLst>
          </p:nvPr>
        </p:nvGraphicFramePr>
        <p:xfrm>
          <a:off x="5205179" y="1601515"/>
          <a:ext cx="3688218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8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Landelijke keuzevakken</a:t>
                      </a:r>
                    </a:p>
                  </a:txBody>
                  <a:tcPr>
                    <a:solidFill>
                      <a:srgbClr val="3E7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/>
                        <a:t>Groene productie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Voeding</a:t>
                      </a:r>
                      <a:r>
                        <a:rPr lang="en-US" dirty="0"/>
                        <a:t>: hoe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maak</a:t>
                      </a:r>
                      <a:r>
                        <a:rPr lang="en-US" baseline="0" dirty="0"/>
                        <a:t> je het?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Ondernemen</a:t>
                      </a:r>
                      <a:endParaRPr lang="nl-N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ep 8"/>
          <p:cNvGrpSpPr/>
          <p:nvPr/>
        </p:nvGrpSpPr>
        <p:grpSpPr>
          <a:xfrm>
            <a:off x="-537315" y="1376373"/>
            <a:ext cx="7195169" cy="5134178"/>
            <a:chOff x="-12451" y="11980"/>
            <a:chExt cx="5486400" cy="3231075"/>
          </a:xfrm>
        </p:grpSpPr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2197475602"/>
                </p:ext>
              </p:extLst>
            </p:nvPr>
          </p:nvGraphicFramePr>
          <p:xfrm>
            <a:off x="-12451" y="42655"/>
            <a:ext cx="5486400" cy="32004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grpSp>
          <p:nvGrpSpPr>
            <p:cNvPr id="14" name="Groep 13"/>
            <p:cNvGrpSpPr/>
            <p:nvPr/>
          </p:nvGrpSpPr>
          <p:grpSpPr>
            <a:xfrm>
              <a:off x="645897" y="11980"/>
              <a:ext cx="1530662" cy="1996999"/>
              <a:chOff x="-659028" y="-73745"/>
              <a:chExt cx="1530662" cy="1996999"/>
            </a:xfrm>
          </p:grpSpPr>
          <p:sp>
            <p:nvSpPr>
              <p:cNvPr id="15" name="Tekstvak 2"/>
              <p:cNvSpPr txBox="1">
                <a:spLocks noChangeArrowheads="1"/>
              </p:cNvSpPr>
              <p:nvPr/>
            </p:nvSpPr>
            <p:spPr bwMode="auto">
              <a:xfrm>
                <a:off x="-428037" y="-73745"/>
                <a:ext cx="1299670" cy="285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l-NL" sz="15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Landelijke leerlijn</a:t>
                </a:r>
              </a:p>
            </p:txBody>
          </p:sp>
          <p:sp>
            <p:nvSpPr>
              <p:cNvPr id="18" name="Tekstvak 2"/>
              <p:cNvSpPr txBox="1">
                <a:spLocks noChangeArrowheads="1"/>
              </p:cNvSpPr>
              <p:nvPr/>
            </p:nvSpPr>
            <p:spPr bwMode="auto">
              <a:xfrm>
                <a:off x="-659028" y="1637504"/>
                <a:ext cx="1530662" cy="285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l-NL" sz="15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Stedelijke leerlijn</a:t>
                </a:r>
              </a:p>
            </p:txBody>
          </p:sp>
        </p:grpSp>
      </p:grpSp>
      <p:cxnSp>
        <p:nvCxnSpPr>
          <p:cNvPr id="20" name="Rechte verbindingslijn met pijl 19"/>
          <p:cNvCxnSpPr/>
          <p:nvPr/>
        </p:nvCxnSpPr>
        <p:spPr>
          <a:xfrm>
            <a:off x="457200" y="1696941"/>
            <a:ext cx="4014788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>
            <a:off x="457200" y="4403508"/>
            <a:ext cx="4014788" cy="1428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14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1d37bf6b961847a8a7f6ac9a96e5354bb6e15"/>
</p:tagLst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0EC80477F2234FAFEE6CD8D89445F6" ma:contentTypeVersion="2" ma:contentTypeDescription="Een nieuw document maken." ma:contentTypeScope="" ma:versionID="042a5586447d8f623b2b44cfc98d989d">
  <xsd:schema xmlns:xsd="http://www.w3.org/2001/XMLSchema" xmlns:xs="http://www.w3.org/2001/XMLSchema" xmlns:p="http://schemas.microsoft.com/office/2006/metadata/properties" xmlns:ns2="b6c43a70-e525-4033-a4f3-b809c71710e3" targetNamespace="http://schemas.microsoft.com/office/2006/metadata/properties" ma:root="true" ma:fieldsID="0117b64cc6faaeca0453658ade38650c" ns2:_="">
    <xsd:import namespace="b6c43a70-e525-4033-a4f3-b809c71710e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43a70-e525-4033-a4f3-b809c71710e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6c43a70-e525-4033-a4f3-b809c71710e3">
      <UserInfo>
        <DisplayName/>
        <AccountId xsi:nil="true"/>
        <AccountType/>
      </UserInfo>
    </SharedWithUsers>
    <_dlc_DocId xmlns="b6c43a70-e525-4033-a4f3-b809c71710e3">H7CVNQAUUZ3W-1444270466-2405</_dlc_DocId>
    <_dlc_DocIdUrl xmlns="b6c43a70-e525-4033-a4f3-b809c71710e3">
      <Url>https://liveadminclusius.sharepoint.com/sites/castricum-vmbo-profielgroen/_layouts/15/DocIdRedir.aspx?ID=H7CVNQAUUZ3W-1444270466-2405</Url>
      <Description>H7CVNQAUUZ3W-1444270466-2405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619D9CD-A2E1-4B24-B315-916CDC7941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c43a70-e525-4033-a4f3-b809c7171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D1A89C-FAA3-48C1-93BB-800D5A4BFE8B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b6c43a70-e525-4033-a4f3-b809c71710e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231C3BE-4704-48BC-ABA5-27AC5DA20B1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5F5799E-8A77-45E9-A444-E6523E0E996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47</Words>
  <Application>Microsoft Office PowerPoint</Application>
  <PresentationFormat>Diavoorstelling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Office-thema</vt:lpstr>
      <vt:lpstr>Kwadrant Profielvak</vt:lpstr>
      <vt:lpstr> Twee leerlijnen GL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Drukkerij Coster&amp;Kok</dc:creator>
  <cp:lastModifiedBy>Lobke Spruijt</cp:lastModifiedBy>
  <cp:revision>49</cp:revision>
  <cp:lastPrinted>2015-05-13T09:45:27Z</cp:lastPrinted>
  <dcterms:created xsi:type="dcterms:W3CDTF">2014-01-07T14:12:24Z</dcterms:created>
  <dcterms:modified xsi:type="dcterms:W3CDTF">2016-07-07T14:06:32Z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0x010100500EC80477F2234FAFEE6CD8D89445F6</vt:lpwstr>
  </property>
  <property fmtid="{D5CDD505-2E9C-101B-9397-08002B2CF9AE}" pid="3" name="_dlc_DocIdItemGuid">
    <vt:lpwstr>af46a75c-14fe-4805-a6f9-042c908aa5ed</vt:lpwstr>
  </property>
</Properties>
</file>